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01" r:id="rId1"/>
  </p:sldMasterIdLst>
  <p:notesMasterIdLst>
    <p:notesMasterId r:id="rId16"/>
  </p:notesMasterIdLst>
  <p:handoutMasterIdLst>
    <p:handoutMasterId r:id="rId17"/>
  </p:handoutMasterIdLst>
  <p:sldIdLst>
    <p:sldId id="302" r:id="rId2"/>
    <p:sldId id="316" r:id="rId3"/>
    <p:sldId id="315" r:id="rId4"/>
    <p:sldId id="314" r:id="rId5"/>
    <p:sldId id="317" r:id="rId6"/>
    <p:sldId id="294" r:id="rId7"/>
    <p:sldId id="305" r:id="rId8"/>
    <p:sldId id="306" r:id="rId9"/>
    <p:sldId id="309" r:id="rId10"/>
    <p:sldId id="308" r:id="rId11"/>
    <p:sldId id="310" r:id="rId12"/>
    <p:sldId id="311" r:id="rId13"/>
    <p:sldId id="312" r:id="rId14"/>
    <p:sldId id="313" r:id="rId15"/>
  </p:sldIdLst>
  <p:sldSz cx="12192000" cy="6858000"/>
  <p:notesSz cx="6858000" cy="9144000"/>
  <p:defaultTextStyle>
    <a:defPPr>
      <a:defRPr lang="en-US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7B1"/>
    <a:srgbClr val="828383"/>
    <a:srgbClr val="005BBB"/>
    <a:srgbClr val="666666"/>
    <a:srgbClr val="4DC3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129"/>
    <p:restoredTop sz="95833"/>
  </p:normalViewPr>
  <p:slideViewPr>
    <p:cSldViewPr snapToGrid="0" snapToObjects="1">
      <p:cViewPr varScale="1">
        <p:scale>
          <a:sx n="83" d="100"/>
          <a:sy n="83" d="100"/>
        </p:scale>
        <p:origin x="499" y="125"/>
      </p:cViewPr>
      <p:guideLst/>
    </p:cSldViewPr>
  </p:slideViewPr>
  <p:outlineViewPr>
    <p:cViewPr>
      <p:scale>
        <a:sx n="33" d="100"/>
        <a:sy n="33" d="100"/>
      </p:scale>
      <p:origin x="0" y="-606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7" d="100"/>
          <a:sy n="87" d="100"/>
        </p:scale>
        <p:origin x="3904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1D33A1-6D17-2C4C-B4C2-C83DB37352CC}" type="datetimeFigureOut">
              <a:rPr lang="en-US" smtClean="0">
                <a:latin typeface="Arial" charset="0"/>
              </a:rPr>
              <a:t>11/30/2017</a:t>
            </a:fld>
            <a:endParaRPr lang="en-US" dirty="0">
              <a:latin typeface="Arial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Arial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59171E-5108-1245-8B63-E8B205C9AF87}" type="slidenum">
              <a:rPr lang="en-US" smtClean="0">
                <a:latin typeface="Arial" charset="0"/>
              </a:rPr>
              <a:t>‹#›</a:t>
            </a:fld>
            <a:endParaRPr lang="en-US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75423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charset="0"/>
              </a:defRPr>
            </a:lvl1pPr>
          </a:lstStyle>
          <a:p>
            <a:fld id="{5B96CA4F-2197-CC40-B4FC-798A937A9DC6}" type="datetimeFigureOut">
              <a:rPr lang="en-US" smtClean="0"/>
              <a:pPr/>
              <a:t>11/30/2017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charset="0"/>
              </a:defRPr>
            </a:lvl1pPr>
          </a:lstStyle>
          <a:p>
            <a:fld id="{02322656-8894-1544-92AA-01B3CF5E61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750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1pPr>
    <a:lvl2pPr marL="609585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2pPr>
    <a:lvl3pPr marL="1219170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3pPr>
    <a:lvl4pPr marL="1828754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4pPr>
    <a:lvl5pPr marL="2438339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2189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9173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8963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16750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9389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08181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9423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817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40630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0"/>
            <a:ext cx="12188950" cy="6857998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58368" y="3968496"/>
            <a:ext cx="6638544" cy="1650381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buNone/>
              <a:defRPr sz="2800" b="0" i="0">
                <a:solidFill>
                  <a:schemeClr val="tx1"/>
                </a:solidFill>
                <a:latin typeface="+mj-lt"/>
                <a:ea typeface="Georgia" charset="0"/>
                <a:cs typeface="Georgia" charset="0"/>
              </a:defRPr>
            </a:lvl1pPr>
          </a:lstStyle>
          <a:p>
            <a:pPr lvl="0"/>
            <a:r>
              <a:rPr lang="en-US" dirty="0" smtClean="0"/>
              <a:t>Sub-topic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368" y="6046265"/>
            <a:ext cx="4650699" cy="344911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472"/>
            <a:ext cx="6638544" cy="2386584"/>
          </a:xfrm>
          <a:prstGeom prst="rect">
            <a:avLst/>
          </a:prstGeom>
          <a:ln>
            <a:noFill/>
          </a:ln>
        </p:spPr>
        <p:txBody>
          <a:bodyPr lIns="0" anchor="b"/>
          <a:lstStyle>
            <a:lvl1pPr algn="l">
              <a:lnSpc>
                <a:spcPts val="5800"/>
              </a:lnSpc>
              <a:defRPr sz="6000" b="1" i="0" cap="all" baseline="0">
                <a:solidFill>
                  <a:srgbClr val="005BBB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Presentation</a:t>
            </a:r>
            <a:br>
              <a:rPr lang="en-US" dirty="0" smtClean="0"/>
            </a:br>
            <a:r>
              <a:rPr lang="en-US" dirty="0" smtClean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5210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3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5473699" y="1143001"/>
            <a:ext cx="6718301" cy="285529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7" name="Picture Placeholder 2"/>
          <p:cNvSpPr>
            <a:spLocks noGrp="1" noChangeAspect="1"/>
          </p:cNvSpPr>
          <p:nvPr>
            <p:ph type="pic" idx="14"/>
          </p:nvPr>
        </p:nvSpPr>
        <p:spPr>
          <a:xfrm>
            <a:off x="5473699" y="3998296"/>
            <a:ext cx="3429001" cy="28575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902701" y="3998296"/>
            <a:ext cx="3289300" cy="28575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69469" y="2189263"/>
            <a:ext cx="4002532" cy="276832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vehicula</a:t>
            </a:r>
            <a:r>
              <a:rPr lang="en-US" dirty="0" smtClean="0"/>
              <a:t> dui in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, in </a:t>
            </a:r>
            <a:r>
              <a:rPr lang="en-US" dirty="0" err="1" smtClean="0"/>
              <a:t>aliquet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a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magna </a:t>
            </a:r>
            <a:r>
              <a:rPr lang="en-US" dirty="0" err="1" smtClean="0"/>
              <a:t>vulputate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. </a:t>
            </a:r>
            <a:r>
              <a:rPr lang="en-US" dirty="0" err="1" smtClean="0"/>
              <a:t>Quisque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 and libero </a:t>
            </a:r>
            <a:r>
              <a:rPr lang="en-US" dirty="0" err="1" smtClean="0"/>
              <a:t>placerat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lobortis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. Integer a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ante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scelerisque</a:t>
            </a:r>
            <a:r>
              <a:rPr lang="en-US" dirty="0" smtClean="0"/>
              <a:t>. Class </a:t>
            </a:r>
            <a:r>
              <a:rPr lang="en-US" dirty="0" err="1" smtClean="0"/>
              <a:t>aptent</a:t>
            </a:r>
            <a:r>
              <a:rPr lang="en-US" dirty="0" smtClean="0"/>
              <a:t> </a:t>
            </a:r>
            <a:r>
              <a:rPr lang="en-US" dirty="0" err="1" smtClean="0"/>
              <a:t>taciti</a:t>
            </a:r>
            <a:r>
              <a:rPr lang="en-US" dirty="0" smtClean="0"/>
              <a:t> </a:t>
            </a:r>
            <a:r>
              <a:rPr lang="en-US" dirty="0" err="1" smtClean="0"/>
              <a:t>sociosqu</a:t>
            </a:r>
            <a:r>
              <a:rPr lang="en-US" dirty="0" smtClean="0"/>
              <a:t> ad </a:t>
            </a:r>
            <a:r>
              <a:rPr lang="en-US" dirty="0" err="1" smtClean="0"/>
              <a:t>litora</a:t>
            </a:r>
            <a:r>
              <a:rPr lang="en-US" dirty="0" smtClean="0"/>
              <a:t> </a:t>
            </a:r>
            <a:r>
              <a:rPr lang="en-US" dirty="0" err="1" smtClean="0"/>
              <a:t>torquent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8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4531638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smtClean="0"/>
              <a:t>Click to </a:t>
            </a:r>
            <a:r>
              <a:rPr lang="en-US" smtClean="0"/>
              <a:t>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72715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0" y="1143001"/>
            <a:ext cx="12192000" cy="571817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45194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0"/>
            <a:ext cx="12188952" cy="6857999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58368" y="3968496"/>
            <a:ext cx="6638544" cy="1650381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buNone/>
              <a:defRPr sz="2800" b="0" i="0">
                <a:solidFill>
                  <a:schemeClr val="bg1"/>
                </a:solidFill>
                <a:latin typeface="+mj-lt"/>
                <a:ea typeface="Georgia" charset="0"/>
                <a:cs typeface="Georgia" charset="0"/>
              </a:defRPr>
            </a:lvl1pPr>
          </a:lstStyle>
          <a:p>
            <a:pPr lvl="0"/>
            <a:r>
              <a:rPr lang="en-US" dirty="0" smtClean="0"/>
              <a:t>Sub-topic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368" y="6046265"/>
            <a:ext cx="4650699" cy="344912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472"/>
            <a:ext cx="6638544" cy="2386584"/>
          </a:xfrm>
          <a:prstGeom prst="rect">
            <a:avLst/>
          </a:prstGeom>
          <a:ln>
            <a:noFill/>
          </a:ln>
        </p:spPr>
        <p:txBody>
          <a:bodyPr lIns="0" anchor="b"/>
          <a:lstStyle>
            <a:lvl1pPr algn="l">
              <a:lnSpc>
                <a:spcPts val="5800"/>
              </a:lnSpc>
              <a:defRPr sz="60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Presentation</a:t>
            </a:r>
            <a:br>
              <a:rPr lang="en-US" dirty="0" smtClean="0"/>
            </a:br>
            <a:r>
              <a:rPr lang="en-US" dirty="0" smtClean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58798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88950" cy="6857999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663"/>
            <a:ext cx="6638544" cy="2387600"/>
          </a:xfrm>
          <a:prstGeom prst="rect">
            <a:avLst/>
          </a:prstGeom>
          <a:ln>
            <a:noFill/>
          </a:ln>
        </p:spPr>
        <p:txBody>
          <a:bodyPr lIns="0" anchor="b"/>
          <a:lstStyle>
            <a:lvl1pPr algn="l">
              <a:lnSpc>
                <a:spcPts val="5800"/>
              </a:lnSpc>
              <a:defRPr sz="6000" b="1" i="0" cap="all" baseline="0">
                <a:solidFill>
                  <a:srgbClr val="005BBB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DIVIDER SLIDE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58368" y="3970337"/>
            <a:ext cx="6638544" cy="2212976"/>
          </a:xfrm>
          <a:prstGeom prst="rect">
            <a:avLst/>
          </a:prstGeom>
          <a:ln>
            <a:noFill/>
          </a:ln>
        </p:spPr>
        <p:txBody>
          <a:bodyPr lIns="0">
            <a:normAutofit/>
          </a:bodyPr>
          <a:lstStyle>
            <a:lvl1pPr marL="0" indent="0" algn="l">
              <a:buNone/>
              <a:defRPr sz="2800" b="0" baseline="0">
                <a:solidFill>
                  <a:schemeClr val="tx1"/>
                </a:solidFill>
                <a:latin typeface="+mj-lt"/>
                <a:ea typeface="Georgia" charset="0"/>
                <a:cs typeface="Georgia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" y="366636"/>
            <a:ext cx="4800600" cy="356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465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88950" cy="6857998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663"/>
            <a:ext cx="6638544" cy="2387600"/>
          </a:xfrm>
          <a:prstGeom prst="rect">
            <a:avLst/>
          </a:prstGeom>
          <a:ln>
            <a:noFill/>
          </a:ln>
        </p:spPr>
        <p:txBody>
          <a:bodyPr lIns="0" anchor="b"/>
          <a:lstStyle>
            <a:lvl1pPr algn="l">
              <a:lnSpc>
                <a:spcPts val="5800"/>
              </a:lnSpc>
              <a:defRPr sz="60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DIVIDER SLIDE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58368" y="3970337"/>
            <a:ext cx="6638544" cy="2212976"/>
          </a:xfrm>
          <a:prstGeom prst="rect">
            <a:avLst/>
          </a:prstGeom>
          <a:ln>
            <a:noFill/>
          </a:ln>
        </p:spPr>
        <p:txBody>
          <a:bodyPr lIns="0">
            <a:normAutofit/>
          </a:bodyPr>
          <a:lstStyle>
            <a:lvl1pPr marL="0" indent="0" algn="l">
              <a:buNone/>
              <a:defRPr sz="2800" b="0" baseline="0">
                <a:solidFill>
                  <a:schemeClr val="bg1"/>
                </a:solidFill>
                <a:latin typeface="+mj-lt"/>
                <a:ea typeface="Georgia" charset="0"/>
                <a:cs typeface="Georgia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6" y="366636"/>
            <a:ext cx="4800588" cy="356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9968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69468" y="2189263"/>
            <a:ext cx="6402832" cy="379048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vehicula</a:t>
            </a:r>
            <a:r>
              <a:rPr lang="en-US" dirty="0" smtClean="0"/>
              <a:t> dui in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, in </a:t>
            </a:r>
            <a:r>
              <a:rPr lang="en-US" dirty="0" err="1" smtClean="0"/>
              <a:t>aliquet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a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magna </a:t>
            </a:r>
            <a:r>
              <a:rPr lang="en-US" dirty="0" err="1" smtClean="0"/>
              <a:t>vulputate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. </a:t>
            </a:r>
            <a:r>
              <a:rPr lang="en-US" dirty="0" err="1" smtClean="0"/>
              <a:t>Quisque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 libero </a:t>
            </a:r>
            <a:r>
              <a:rPr lang="en-US" dirty="0" err="1" smtClean="0"/>
              <a:t>placerat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lobortis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. Integer a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ante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scelerisque</a:t>
            </a:r>
            <a:r>
              <a:rPr lang="en-US" dirty="0" smtClean="0"/>
              <a:t>. Class </a:t>
            </a:r>
            <a:r>
              <a:rPr lang="en-US" dirty="0" err="1" smtClean="0"/>
              <a:t>aptent</a:t>
            </a:r>
            <a:r>
              <a:rPr lang="en-US" dirty="0" smtClean="0"/>
              <a:t> </a:t>
            </a:r>
            <a:r>
              <a:rPr lang="en-US" dirty="0" err="1" smtClean="0"/>
              <a:t>taciti</a:t>
            </a:r>
            <a:r>
              <a:rPr lang="en-US" dirty="0" smtClean="0"/>
              <a:t> </a:t>
            </a:r>
            <a:r>
              <a:rPr lang="en-US" dirty="0" err="1" smtClean="0"/>
              <a:t>sociosqu</a:t>
            </a:r>
            <a:r>
              <a:rPr lang="en-US" dirty="0" smtClean="0"/>
              <a:t> ad </a:t>
            </a:r>
            <a:r>
              <a:rPr lang="en-US" dirty="0" err="1" smtClean="0"/>
              <a:t>litora</a:t>
            </a:r>
            <a:r>
              <a:rPr lang="en-US" dirty="0" smtClean="0"/>
              <a:t> </a:t>
            </a:r>
            <a:r>
              <a:rPr lang="en-US" dirty="0" err="1" smtClean="0"/>
              <a:t>torquent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 b="0"/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8979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566928" y="2185416"/>
            <a:ext cx="4179753" cy="351140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vehicula</a:t>
            </a:r>
            <a:r>
              <a:rPr lang="en-US" dirty="0" smtClean="0"/>
              <a:t> dui in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, in </a:t>
            </a:r>
            <a:r>
              <a:rPr lang="en-US" dirty="0" err="1" smtClean="0"/>
              <a:t>aliquet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a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magna </a:t>
            </a:r>
            <a:r>
              <a:rPr lang="en-US" dirty="0" err="1" smtClean="0"/>
              <a:t>vulputate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. </a:t>
            </a:r>
            <a:r>
              <a:rPr lang="en-US" dirty="0" err="1" smtClean="0"/>
              <a:t>Quisque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 libero </a:t>
            </a:r>
            <a:r>
              <a:rPr lang="en-US" dirty="0" err="1" smtClean="0"/>
              <a:t>placerat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lobortis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. Integer a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ante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scelerisque</a:t>
            </a:r>
            <a:r>
              <a:rPr lang="en-US" dirty="0" smtClean="0"/>
              <a:t>. 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5029200" y="2185416"/>
            <a:ext cx="4179753" cy="351140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err="1" smtClean="0"/>
              <a:t>Etiam</a:t>
            </a:r>
            <a:r>
              <a:rPr lang="en-US" dirty="0" smtClean="0"/>
              <a:t> </a:t>
            </a:r>
            <a:r>
              <a:rPr lang="en-US" dirty="0" err="1" smtClean="0"/>
              <a:t>molestie</a:t>
            </a:r>
            <a:r>
              <a:rPr lang="en-US" dirty="0" smtClean="0"/>
              <a:t> </a:t>
            </a:r>
            <a:r>
              <a:rPr lang="en-US" dirty="0" err="1" smtClean="0"/>
              <a:t>velit</a:t>
            </a:r>
            <a:r>
              <a:rPr lang="en-US" dirty="0" smtClean="0"/>
              <a:t> vitae dolor </a:t>
            </a:r>
            <a:r>
              <a:rPr lang="en-US" dirty="0" err="1" smtClean="0"/>
              <a:t>euismod</a:t>
            </a:r>
            <a:r>
              <a:rPr lang="en-US" dirty="0" smtClean="0"/>
              <a:t>, sit </a:t>
            </a:r>
            <a:r>
              <a:rPr lang="en-US" dirty="0" err="1" smtClean="0"/>
              <a:t>amet</a:t>
            </a:r>
            <a:r>
              <a:rPr lang="en-US" dirty="0" smtClean="0"/>
              <a:t> </a:t>
            </a:r>
            <a:r>
              <a:rPr lang="en-US" dirty="0" err="1" smtClean="0"/>
              <a:t>finibus</a:t>
            </a:r>
            <a:r>
              <a:rPr lang="en-US" dirty="0" smtClean="0"/>
              <a:t> </a:t>
            </a:r>
            <a:r>
              <a:rPr lang="en-US" dirty="0" err="1" smtClean="0"/>
              <a:t>risus</a:t>
            </a:r>
            <a:r>
              <a:rPr lang="en-US" dirty="0" smtClean="0"/>
              <a:t> </a:t>
            </a:r>
            <a:r>
              <a:rPr lang="en-US" dirty="0" err="1" smtClean="0"/>
              <a:t>mattis</a:t>
            </a:r>
            <a:r>
              <a:rPr lang="en-US" dirty="0" smtClean="0"/>
              <a:t>. In </a:t>
            </a:r>
            <a:r>
              <a:rPr lang="en-US" dirty="0" err="1" smtClean="0"/>
              <a:t>ornare</a:t>
            </a:r>
            <a:r>
              <a:rPr lang="en-US" dirty="0" smtClean="0"/>
              <a:t> convallis </a:t>
            </a:r>
            <a:r>
              <a:rPr lang="en-US" dirty="0" err="1" smtClean="0"/>
              <a:t>velit</a:t>
            </a:r>
            <a:r>
              <a:rPr lang="en-US" dirty="0" smtClean="0"/>
              <a:t> vitae cursus. Integer </a:t>
            </a:r>
            <a:r>
              <a:rPr lang="en-US" dirty="0" err="1" smtClean="0"/>
              <a:t>egestas</a:t>
            </a:r>
            <a:r>
              <a:rPr lang="en-US" dirty="0" smtClean="0"/>
              <a:t> sit </a:t>
            </a:r>
            <a:r>
              <a:rPr lang="en-US" dirty="0" err="1" smtClean="0"/>
              <a:t>amet</a:t>
            </a:r>
            <a:r>
              <a:rPr lang="en-US" dirty="0" smtClean="0"/>
              <a:t> mi </a:t>
            </a:r>
            <a:r>
              <a:rPr lang="en-US" dirty="0" err="1" smtClean="0"/>
              <a:t>vehicula</a:t>
            </a:r>
            <a:r>
              <a:rPr lang="en-US" dirty="0" smtClean="0"/>
              <a:t> </a:t>
            </a:r>
            <a:r>
              <a:rPr lang="en-US" dirty="0" err="1" smtClean="0"/>
              <a:t>sollicitudin</a:t>
            </a:r>
            <a:r>
              <a:rPr lang="en-US" dirty="0" smtClean="0"/>
              <a:t>. </a:t>
            </a:r>
            <a:r>
              <a:rPr lang="en-US" dirty="0" err="1" smtClean="0"/>
              <a:t>Pellentesque</a:t>
            </a:r>
            <a:r>
              <a:rPr lang="en-US" dirty="0" smtClean="0"/>
              <a:t> habitant </a:t>
            </a:r>
            <a:r>
              <a:rPr lang="en-US" dirty="0" err="1" smtClean="0"/>
              <a:t>morbi</a:t>
            </a:r>
            <a:r>
              <a:rPr lang="en-US" dirty="0" smtClean="0"/>
              <a:t> </a:t>
            </a:r>
            <a:r>
              <a:rPr lang="en-US" dirty="0" err="1" smtClean="0"/>
              <a:t>tristique</a:t>
            </a:r>
            <a:r>
              <a:rPr lang="en-US" dirty="0" smtClean="0"/>
              <a:t> </a:t>
            </a:r>
            <a:r>
              <a:rPr lang="en-US" dirty="0" err="1" smtClean="0"/>
              <a:t>senectus</a:t>
            </a:r>
            <a:r>
              <a:rPr lang="en-US" dirty="0" smtClean="0"/>
              <a:t> et </a:t>
            </a:r>
            <a:r>
              <a:rPr lang="en-US" dirty="0" err="1" smtClean="0"/>
              <a:t>netus</a:t>
            </a:r>
            <a:r>
              <a:rPr lang="en-US" dirty="0" smtClean="0"/>
              <a:t> et </a:t>
            </a:r>
            <a:r>
              <a:rPr lang="en-US" dirty="0" err="1" smtClean="0"/>
              <a:t>malesuada</a:t>
            </a:r>
            <a:r>
              <a:rPr lang="en-US" dirty="0" smtClean="0"/>
              <a:t> fames ac </a:t>
            </a:r>
            <a:r>
              <a:rPr lang="en-US" dirty="0" err="1" smtClean="0"/>
              <a:t>turpis</a:t>
            </a:r>
            <a:r>
              <a:rPr lang="en-US" dirty="0" smtClean="0"/>
              <a:t> </a:t>
            </a:r>
            <a:r>
              <a:rPr lang="en-US" dirty="0" err="1" smtClean="0"/>
              <a:t>egestas</a:t>
            </a:r>
            <a:r>
              <a:rPr lang="en-US" dirty="0" smtClean="0"/>
              <a:t>.</a:t>
            </a:r>
          </a:p>
        </p:txBody>
      </p:sp>
      <p:sp>
        <p:nvSpPr>
          <p:cNvPr id="6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 b="0"/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8556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566928" y="2185416"/>
            <a:ext cx="8557757" cy="3732425"/>
          </a:xfrm>
          <a:prstGeom prst="rect">
            <a:avLst/>
          </a:prstGeom>
        </p:spPr>
        <p:txBody>
          <a:bodyPr lIns="182880" rIns="182880">
            <a:noAutofit/>
          </a:bodyPr>
          <a:lstStyle>
            <a:lvl1pPr marL="457200" marR="0" indent="-406400" algn="l" defTabSz="914400" rtl="0" eaLnBrk="1" fontAlgn="auto" latinLnBrk="0" hangingPunct="1">
              <a:lnSpc>
                <a:spcPts val="2600"/>
              </a:lnSpc>
              <a:spcBef>
                <a:spcPts val="1000"/>
              </a:spcBef>
              <a:spcAft>
                <a:spcPts val="0"/>
              </a:spcAft>
              <a:buClr>
                <a:srgbClr val="005BBB"/>
              </a:buClr>
              <a:buSzPct val="109000"/>
              <a:buFont typeface="Arial" charset="0"/>
              <a:buChar char="•"/>
              <a:tabLst/>
              <a:defRPr sz="20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Quisque</a:t>
            </a:r>
            <a:r>
              <a:rPr lang="en-US" dirty="0" smtClean="0"/>
              <a:t> ac </a:t>
            </a:r>
            <a:r>
              <a:rPr lang="en-US" dirty="0" err="1" smtClean="0"/>
              <a:t>orci</a:t>
            </a:r>
            <a:r>
              <a:rPr lang="en-US" dirty="0" smtClean="0"/>
              <a:t> in </a:t>
            </a:r>
            <a:r>
              <a:rPr lang="en-US" dirty="0" err="1" smtClean="0"/>
              <a:t>turpis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</a:t>
            </a:r>
            <a:r>
              <a:rPr lang="en-US" dirty="0" err="1" smtClean="0"/>
              <a:t>sagittis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Donec</a:t>
            </a:r>
            <a:r>
              <a:rPr lang="en-US" dirty="0" smtClean="0"/>
              <a:t> vitae </a:t>
            </a:r>
            <a:r>
              <a:rPr lang="en-US" dirty="0" err="1" smtClean="0"/>
              <a:t>justo</a:t>
            </a:r>
            <a:r>
              <a:rPr lang="en-US" dirty="0" smtClean="0"/>
              <a:t> et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mollis</a:t>
            </a:r>
            <a:r>
              <a:rPr lang="en-US" dirty="0" smtClean="0"/>
              <a:t> </a:t>
            </a:r>
            <a:r>
              <a:rPr lang="en-US" dirty="0" err="1" smtClean="0"/>
              <a:t>consectetur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Etiam</a:t>
            </a:r>
            <a:r>
              <a:rPr lang="en-US" dirty="0" smtClean="0"/>
              <a:t> </a:t>
            </a:r>
            <a:r>
              <a:rPr lang="en-US" dirty="0" err="1" smtClean="0"/>
              <a:t>aliquet</a:t>
            </a:r>
            <a:r>
              <a:rPr lang="en-US" dirty="0" smtClean="0"/>
              <a:t> ex </a:t>
            </a:r>
            <a:r>
              <a:rPr lang="en-US" dirty="0" err="1" smtClean="0"/>
              <a:t>sed</a:t>
            </a:r>
            <a:r>
              <a:rPr lang="en-US" dirty="0" smtClean="0"/>
              <a:t>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consequat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Cras</a:t>
            </a:r>
            <a:r>
              <a:rPr lang="en-US" dirty="0" smtClean="0"/>
              <a:t> </a:t>
            </a:r>
            <a:r>
              <a:rPr lang="en-US" dirty="0" err="1" smtClean="0"/>
              <a:t>lacinia</a:t>
            </a:r>
            <a:r>
              <a:rPr lang="en-US" dirty="0" smtClean="0"/>
              <a:t> </a:t>
            </a:r>
            <a:r>
              <a:rPr lang="en-US" dirty="0" err="1" smtClean="0"/>
              <a:t>est</a:t>
            </a:r>
            <a:r>
              <a:rPr lang="en-US" dirty="0" smtClean="0"/>
              <a:t> ac </a:t>
            </a:r>
            <a:r>
              <a:rPr lang="en-US" dirty="0" err="1" smtClean="0"/>
              <a:t>elit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Duis</a:t>
            </a:r>
            <a:r>
              <a:rPr lang="en-US" dirty="0" smtClean="0"/>
              <a:t> sit </a:t>
            </a:r>
            <a:r>
              <a:rPr lang="en-US" dirty="0" err="1" smtClean="0"/>
              <a:t>amet</a:t>
            </a:r>
            <a:r>
              <a:rPr lang="en-US" dirty="0" smtClean="0"/>
              <a:t> </a:t>
            </a:r>
            <a:r>
              <a:rPr lang="en-US" dirty="0" err="1" smtClean="0"/>
              <a:t>odio</a:t>
            </a:r>
            <a:r>
              <a:rPr lang="en-US" dirty="0" smtClean="0"/>
              <a:t> </a:t>
            </a:r>
            <a:r>
              <a:rPr lang="en-US" dirty="0" err="1" smtClean="0"/>
              <a:t>facilisis</a:t>
            </a:r>
            <a:r>
              <a:rPr lang="en-US" dirty="0" smtClean="0"/>
              <a:t> </a:t>
            </a:r>
            <a:r>
              <a:rPr lang="en-US" dirty="0" err="1" smtClean="0"/>
              <a:t>turpis</a:t>
            </a:r>
            <a:r>
              <a:rPr lang="en-US" dirty="0" smtClean="0"/>
              <a:t> </a:t>
            </a:r>
            <a:r>
              <a:rPr lang="en-US" dirty="0" err="1" smtClean="0"/>
              <a:t>sodales</a:t>
            </a:r>
            <a:r>
              <a:rPr lang="en-US" dirty="0" smtClean="0"/>
              <a:t> </a:t>
            </a:r>
            <a:r>
              <a:rPr lang="en-US" dirty="0" err="1" smtClean="0"/>
              <a:t>placerat</a:t>
            </a:r>
            <a:r>
              <a:rPr lang="en-US" dirty="0" smtClean="0"/>
              <a:t>.</a:t>
            </a:r>
          </a:p>
          <a:p>
            <a:r>
              <a:rPr lang="en-US" dirty="0" smtClean="0"/>
              <a:t>Justo et neque odio facilisis turpis </a:t>
            </a:r>
            <a:r>
              <a:rPr lang="en-US" dirty="0" err="1" smtClean="0"/>
              <a:t>sodales</a:t>
            </a:r>
            <a:r>
              <a:rPr lang="en-US" dirty="0" smtClean="0"/>
              <a:t> placerat.</a:t>
            </a:r>
          </a:p>
        </p:txBody>
      </p:sp>
      <p:sp>
        <p:nvSpPr>
          <p:cNvPr id="6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 b="0" baseline="0"/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407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 3 level Bullet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566928" y="2185416"/>
            <a:ext cx="9678987" cy="38481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300"/>
              </a:lnSpc>
              <a:buClr>
                <a:srgbClr val="005BBB"/>
              </a:buClr>
              <a:buFontTx/>
              <a:buNone/>
              <a:defRPr sz="1700" b="1">
                <a:solidFill>
                  <a:srgbClr val="005BBB"/>
                </a:solidFill>
                <a:latin typeface="Arial" charset="0"/>
                <a:ea typeface="Arial" charset="0"/>
                <a:cs typeface="Arial" charset="0"/>
              </a:defRPr>
            </a:lvl1pPr>
            <a:lvl2pPr marL="736600" indent="-279400">
              <a:lnSpc>
                <a:spcPts val="2300"/>
              </a:lnSpc>
              <a:buClr>
                <a:srgbClr val="005BBB"/>
              </a:buClr>
              <a:buFont typeface="Arial" charset="0"/>
              <a:buChar char="•"/>
              <a:tabLst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marR="0" indent="-228600" algn="l" defTabSz="914400" rtl="0" eaLnBrk="1" fontAlgn="auto" latinLnBrk="0" hangingPunct="1">
              <a:lnSpc>
                <a:spcPts val="2300"/>
              </a:lnSpc>
              <a:spcBef>
                <a:spcPts val="500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>
                <a:tab pos="1143000" algn="l"/>
              </a:tabLst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>
              <a:buClr>
                <a:srgbClr val="005BBB"/>
              </a:buClr>
              <a:defRPr>
                <a:solidFill>
                  <a:srgbClr val="666666"/>
                </a:solidFill>
                <a:latin typeface="Arial" charset="0"/>
                <a:ea typeface="Arial" charset="0"/>
                <a:cs typeface="Arial" charset="0"/>
              </a:defRPr>
            </a:lvl4pPr>
            <a:lvl5pPr>
              <a:buClr>
                <a:srgbClr val="005BBB"/>
              </a:buClr>
              <a:defRPr>
                <a:solidFill>
                  <a:srgbClr val="666666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 text</a:t>
            </a:r>
          </a:p>
          <a:p>
            <a:pPr lvl="2"/>
            <a:r>
              <a:rPr lang="en-US" dirty="0" smtClean="0"/>
              <a:t>Third level</a:t>
            </a:r>
          </a:p>
          <a:p>
            <a:pPr lvl="1"/>
            <a:r>
              <a:rPr lang="en-US" dirty="0" smtClean="0"/>
              <a:t>Second level text</a:t>
            </a:r>
          </a:p>
          <a:p>
            <a:pPr marL="1143000" marR="0" lvl="2" indent="-228600" algn="l" defTabSz="914400" rtl="0" eaLnBrk="1" fontAlgn="auto" latinLnBrk="0" hangingPunct="1">
              <a:lnSpc>
                <a:spcPts val="2300"/>
              </a:lnSpc>
              <a:spcBef>
                <a:spcPts val="500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/>
              <a:defRPr/>
            </a:pPr>
            <a:r>
              <a:rPr lang="en-US" dirty="0" smtClean="0"/>
              <a:t>Third level</a:t>
            </a:r>
          </a:p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 text </a:t>
            </a:r>
          </a:p>
          <a:p>
            <a:pPr lvl="2"/>
            <a:r>
              <a:rPr lang="en-US" dirty="0" smtClean="0"/>
              <a:t>Third level</a:t>
            </a:r>
          </a:p>
          <a:p>
            <a:pPr marL="1143000" marR="0" lvl="2" indent="-228600" algn="l" defTabSz="914400" rtl="0" eaLnBrk="1" fontAlgn="auto" latinLnBrk="0" hangingPunct="1">
              <a:lnSpc>
                <a:spcPts val="2300"/>
              </a:lnSpc>
              <a:spcBef>
                <a:spcPts val="500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/>
              <a:defRPr/>
            </a:pPr>
            <a:r>
              <a:rPr lang="en-US" dirty="0" smtClean="0"/>
              <a:t>Third level</a:t>
            </a:r>
          </a:p>
        </p:txBody>
      </p:sp>
      <p:sp>
        <p:nvSpPr>
          <p:cNvPr id="5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 b="0"/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4120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5473700" y="1143001"/>
            <a:ext cx="6718300" cy="571817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69469" y="2189263"/>
            <a:ext cx="4002532" cy="276832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vehicula</a:t>
            </a:r>
            <a:r>
              <a:rPr lang="en-US" dirty="0" smtClean="0"/>
              <a:t> dui in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, in </a:t>
            </a:r>
            <a:r>
              <a:rPr lang="en-US" dirty="0" err="1" smtClean="0"/>
              <a:t>aliquet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a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magna </a:t>
            </a:r>
            <a:r>
              <a:rPr lang="en-US" dirty="0" err="1" smtClean="0"/>
              <a:t>vulputate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. </a:t>
            </a:r>
            <a:r>
              <a:rPr lang="en-US" dirty="0" err="1" smtClean="0"/>
              <a:t>Quisque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 and libero </a:t>
            </a:r>
            <a:r>
              <a:rPr lang="en-US" dirty="0" err="1" smtClean="0"/>
              <a:t>placerat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lobortis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. Integer a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ante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scelerisque</a:t>
            </a:r>
            <a:r>
              <a:rPr lang="en-US" dirty="0" smtClean="0"/>
              <a:t>. Class </a:t>
            </a:r>
            <a:r>
              <a:rPr lang="en-US" dirty="0" err="1" smtClean="0"/>
              <a:t>aptent</a:t>
            </a:r>
            <a:r>
              <a:rPr lang="en-US" dirty="0" smtClean="0"/>
              <a:t> </a:t>
            </a:r>
            <a:r>
              <a:rPr lang="en-US" dirty="0" err="1" smtClean="0"/>
              <a:t>taciti</a:t>
            </a:r>
            <a:r>
              <a:rPr lang="en-US" dirty="0" smtClean="0"/>
              <a:t> </a:t>
            </a:r>
            <a:r>
              <a:rPr lang="en-US" dirty="0" err="1" smtClean="0"/>
              <a:t>sociosqu</a:t>
            </a:r>
            <a:r>
              <a:rPr lang="en-US" dirty="0" smtClean="0"/>
              <a:t> ad </a:t>
            </a:r>
            <a:r>
              <a:rPr lang="en-US" dirty="0" err="1" smtClean="0"/>
              <a:t>litora</a:t>
            </a:r>
            <a:r>
              <a:rPr lang="en-US" dirty="0" smtClean="0"/>
              <a:t> </a:t>
            </a:r>
            <a:r>
              <a:rPr lang="en-US" dirty="0" err="1" smtClean="0"/>
              <a:t>torquent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4531638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 b="0"/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  <p:sp>
        <p:nvSpPr>
          <p:cNvPr id="7" name="Picture Placeholder 2"/>
          <p:cNvSpPr>
            <a:spLocks noGrp="1" noChangeAspect="1"/>
          </p:cNvSpPr>
          <p:nvPr>
            <p:ph type="pic" idx="14"/>
          </p:nvPr>
        </p:nvSpPr>
        <p:spPr>
          <a:xfrm>
            <a:off x="5626100" y="1295401"/>
            <a:ext cx="6718300" cy="571817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0405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68638" y="0"/>
            <a:ext cx="1169605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6" algn="ctr"/>
            <a:r>
              <a:rPr lang="en-US" sz="2400" dirty="0" smtClean="0">
                <a:latin typeface="Arial" charset="0"/>
              </a:rPr>
              <a:t>‘-</a:t>
            </a:r>
            <a:endParaRPr lang="en-US" sz="2400" dirty="0">
              <a:latin typeface="Arial" charset="0"/>
            </a:endParaRPr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2045778" y="1023929"/>
            <a:ext cx="8557756" cy="1402691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l" defTabSz="6858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b="1" i="0" kern="1200" baseline="0">
                <a:solidFill>
                  <a:schemeClr val="tx1"/>
                </a:solidFill>
                <a:latin typeface="Effra Trial Heavy" charset="0"/>
                <a:ea typeface="Effra Trial Heavy" charset="0"/>
                <a:cs typeface="Effra Trial Heavy" charset="0"/>
              </a:defRPr>
            </a:lvl1pPr>
          </a:lstStyle>
          <a:p>
            <a:endParaRPr lang="en-US" sz="4800" dirty="0"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9" name="Text Placeholder 2"/>
          <p:cNvSpPr txBox="1">
            <a:spLocks/>
          </p:cNvSpPr>
          <p:nvPr userDrawn="1"/>
        </p:nvSpPr>
        <p:spPr>
          <a:xfrm>
            <a:off x="2045778" y="2555888"/>
            <a:ext cx="8557756" cy="30782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1200" b="0" i="0" kern="1200">
                <a:solidFill>
                  <a:srgbClr val="828383"/>
                </a:solidFill>
                <a:latin typeface="Museo Slab 100" charset="0"/>
                <a:ea typeface="Museo Slab 100" charset="0"/>
                <a:cs typeface="Museo Slab 100" charset="0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600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88950" cy="6857998"/>
          </a:xfrm>
          <a:prstGeom prst="rect">
            <a:avLst/>
          </a:prstGeom>
        </p:spPr>
      </p:pic>
      <p:sp>
        <p:nvSpPr>
          <p:cNvPr id="12" name="Text Placeholder 11"/>
          <p:cNvSpPr>
            <a:spLocks noGrp="1"/>
          </p:cNvSpPr>
          <p:nvPr>
            <p:ph type="body" idx="1"/>
          </p:nvPr>
        </p:nvSpPr>
        <p:spPr>
          <a:xfrm>
            <a:off x="566928" y="2320111"/>
            <a:ext cx="10515600" cy="38133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13" name="Title Placeholder 12"/>
          <p:cNvSpPr>
            <a:spLocks noGrp="1"/>
          </p:cNvSpPr>
          <p:nvPr>
            <p:ph type="title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smtClean="0"/>
              <a:t>Click to edit title</a:t>
            </a:r>
            <a:endParaRPr lang="en-US" dirty="0"/>
          </a:p>
        </p:txBody>
      </p:sp>
      <p:sp>
        <p:nvSpPr>
          <p:cNvPr id="11" name="Slide Number Placeholder 6"/>
          <p:cNvSpPr txBox="1">
            <a:spLocks/>
          </p:cNvSpPr>
          <p:nvPr userDrawn="1"/>
        </p:nvSpPr>
        <p:spPr>
          <a:xfrm>
            <a:off x="10255504" y="6240989"/>
            <a:ext cx="725424" cy="534516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defPPr>
              <a:defRPr lang="en-US"/>
            </a:defPPr>
            <a:lvl1pPr marL="0" algn="r" defTabSz="685800" rtl="0" eaLnBrk="1" latinLnBrk="0" hangingPunct="1">
              <a:defRPr sz="1000" b="1" i="0" kern="1200">
                <a:solidFill>
                  <a:srgbClr val="828383"/>
                </a:solidFill>
                <a:latin typeface="Museo Slab 900" charset="0"/>
                <a:ea typeface="Museo Slab 900" charset="0"/>
                <a:cs typeface="Museo Slab 900" charset="0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915D2C3-7EB9-F849-9C19-1CC92E2870ED}" type="slidenum">
              <a:rPr lang="en-US" sz="1600" b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pPr/>
              <a:t>‹#›</a:t>
            </a:fld>
            <a:endParaRPr lang="en-US" sz="1600" b="1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" y="366636"/>
            <a:ext cx="4800600" cy="356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035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8" r:id="rId1"/>
    <p:sldLayoutId id="2147483896" r:id="rId2"/>
    <p:sldLayoutId id="2147483894" r:id="rId3"/>
    <p:sldLayoutId id="2147483909" r:id="rId4"/>
    <p:sldLayoutId id="2147483895" r:id="rId5"/>
    <p:sldLayoutId id="2147483897" r:id="rId6"/>
    <p:sldLayoutId id="2147483907" r:id="rId7"/>
    <p:sldLayoutId id="2147483898" r:id="rId8"/>
    <p:sldLayoutId id="2147483900" r:id="rId9"/>
    <p:sldLayoutId id="2147483906" r:id="rId10"/>
    <p:sldLayoutId id="2147483902" r:id="rId11"/>
  </p:sldLayoutIdLst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000" b="0" kern="1200">
          <a:solidFill>
            <a:schemeClr val="tx2"/>
          </a:solidFill>
          <a:latin typeface="+mj-lt"/>
          <a:ea typeface="Georgia" charset="0"/>
          <a:cs typeface="Georgia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5BBB"/>
        </a:buClr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5BBB"/>
        </a:buClr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5BBB"/>
        </a:buClr>
        <a:buFont typeface="LucidaGrande" charset="0"/>
        <a:buChar char="-"/>
        <a:defRPr sz="180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5BBB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5BBB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880">
          <p15:clr>
            <a:srgbClr val="F26B43"/>
          </p15:clr>
        </p15:guide>
        <p15:guide id="2" pos="416">
          <p15:clr>
            <a:srgbClr val="F26B43"/>
          </p15:clr>
        </p15:guide>
        <p15:guide id="3" orient="horz" pos="4016">
          <p15:clr>
            <a:srgbClr val="F26B43"/>
          </p15:clr>
        </p15:guide>
        <p15:guide id="4" pos="7392">
          <p15:clr>
            <a:srgbClr val="F26B43"/>
          </p15:clr>
        </p15:guide>
        <p15:guide id="5" pos="288">
          <p15:clr>
            <a:srgbClr val="F26B43"/>
          </p15:clr>
        </p15:guide>
        <p15:guide id="6" pos="4464">
          <p15:clr>
            <a:srgbClr val="F26B43"/>
          </p15:clr>
        </p15:guide>
        <p15:guide id="7" pos="4704">
          <p15:clr>
            <a:srgbClr val="F26B43"/>
          </p15:clr>
        </p15:guide>
        <p15:guide id="8" pos="4512">
          <p15:clr>
            <a:srgbClr val="F26B43"/>
          </p15:clr>
        </p15:guide>
        <p15:guide id="9" orient="horz" pos="1848">
          <p15:clr>
            <a:srgbClr val="F26B43"/>
          </p15:clr>
        </p15:guide>
        <p15:guide id="10" orient="horz" pos="1896">
          <p15:clr>
            <a:srgbClr val="F26B43"/>
          </p15:clr>
        </p15:guide>
        <p15:guide id="11" orient="horz" pos="2880">
          <p15:clr>
            <a:srgbClr val="F26B43"/>
          </p15:clr>
        </p15:guide>
        <p15:guide id="12" orient="horz" pos="283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658368" y="1490472"/>
            <a:ext cx="8633414" cy="2386584"/>
          </a:xfrm>
        </p:spPr>
        <p:txBody>
          <a:bodyPr>
            <a:normAutofit/>
          </a:bodyPr>
          <a:lstStyle/>
          <a:p>
            <a:r>
              <a:rPr lang="en-US" sz="4400" dirty="0" smtClean="0"/>
              <a:t>ANALYSIS OF Employee</a:t>
            </a:r>
            <a:r>
              <a:rPr lang="en-US" sz="4400" dirty="0"/>
              <a:t>​ ​Satisfaction</a:t>
            </a:r>
          </a:p>
        </p:txBody>
      </p:sp>
      <p:sp>
        <p:nvSpPr>
          <p:cNvPr id="10" name="Rectangle 9"/>
          <p:cNvSpPr/>
          <p:nvPr/>
        </p:nvSpPr>
        <p:spPr>
          <a:xfrm>
            <a:off x="544945" y="4059383"/>
            <a:ext cx="6096000" cy="138499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dirty="0" smtClean="0">
                <a:solidFill>
                  <a:schemeClr val="accent1"/>
                </a:solidFill>
              </a:rPr>
              <a:t>ADVAIT KULKARNI</a:t>
            </a:r>
            <a:r>
              <a:rPr lang="en-US" sz="2800" dirty="0">
                <a:solidFill>
                  <a:schemeClr val="accent1"/>
                </a:solidFill>
              </a:rPr>
              <a:t/>
            </a:r>
            <a:br>
              <a:rPr lang="en-US" sz="2800" dirty="0">
                <a:solidFill>
                  <a:schemeClr val="accent1"/>
                </a:solidFill>
              </a:rPr>
            </a:br>
            <a:r>
              <a:rPr lang="en-US" sz="2800" dirty="0" smtClean="0">
                <a:solidFill>
                  <a:schemeClr val="accent1"/>
                </a:solidFill>
              </a:rPr>
              <a:t>SUHIT DATTA</a:t>
            </a:r>
          </a:p>
          <a:p>
            <a:r>
              <a:rPr lang="en-US" sz="2800" dirty="0" smtClean="0">
                <a:solidFill>
                  <a:schemeClr val="accent1"/>
                </a:solidFill>
              </a:rPr>
              <a:t>VARAD TUPE </a:t>
            </a:r>
            <a:endParaRPr lang="en-US" sz="2800" dirty="0">
              <a:solidFill>
                <a:schemeClr val="accent1"/>
              </a:solidFill>
            </a:endParaRPr>
          </a:p>
        </p:txBody>
      </p:sp>
      <p:sp>
        <p:nvSpPr>
          <p:cNvPr id="11" name="AutoShape 2" descr="Image result for employee satisfaction"/>
          <p:cNvSpPr>
            <a:spLocks noChangeAspect="1" noChangeArrowheads="1"/>
          </p:cNvSpPr>
          <p:nvPr/>
        </p:nvSpPr>
        <p:spPr bwMode="auto">
          <a:xfrm>
            <a:off x="155575" y="-144463"/>
            <a:ext cx="2319770" cy="2319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673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468" y="1320800"/>
            <a:ext cx="10515600" cy="716084"/>
          </a:xfrm>
        </p:spPr>
        <p:txBody>
          <a:bodyPr/>
          <a:lstStyle/>
          <a:p>
            <a:r>
              <a:rPr lang="en-US" dirty="0" smtClean="0"/>
              <a:t>By Satisfaction </a:t>
            </a:r>
            <a:r>
              <a:rPr lang="en-US" dirty="0"/>
              <a:t>Level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3441732"/>
              </p:ext>
            </p:extLst>
          </p:nvPr>
        </p:nvGraphicFramePr>
        <p:xfrm>
          <a:off x="649117" y="2059634"/>
          <a:ext cx="8319392" cy="24754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59696">
                  <a:extLst>
                    <a:ext uri="{9D8B030D-6E8A-4147-A177-3AD203B41FA5}">
                      <a16:colId xmlns:a16="http://schemas.microsoft.com/office/drawing/2014/main" val="1355177182"/>
                    </a:ext>
                  </a:extLst>
                </a:gridCol>
                <a:gridCol w="4159696">
                  <a:extLst>
                    <a:ext uri="{9D8B030D-6E8A-4147-A177-3AD203B41FA5}">
                      <a16:colId xmlns:a16="http://schemas.microsoft.com/office/drawing/2014/main" val="1498931588"/>
                    </a:ext>
                  </a:extLst>
                </a:gridCol>
              </a:tblGrid>
              <a:tr h="412570">
                <a:tc>
                  <a:txBody>
                    <a:bodyPr/>
                    <a:lstStyle/>
                    <a:p>
                      <a:r>
                        <a:rPr lang="en-US" dirty="0" smtClean="0"/>
                        <a:t>Satisfaction</a:t>
                      </a:r>
                      <a:r>
                        <a:rPr lang="en-US" baseline="0" dirty="0" smtClean="0"/>
                        <a:t> Level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Qualitative</a:t>
                      </a:r>
                      <a:r>
                        <a:rPr lang="en-US" baseline="0" dirty="0" smtClean="0"/>
                        <a:t> Equivalent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9094454"/>
                  </a:ext>
                </a:extLst>
              </a:tr>
              <a:tr h="412570">
                <a:tc>
                  <a:txBody>
                    <a:bodyPr/>
                    <a:lstStyle/>
                    <a:p>
                      <a:r>
                        <a:rPr lang="en-US" dirty="0" smtClean="0"/>
                        <a:t>Greater</a:t>
                      </a:r>
                      <a:r>
                        <a:rPr lang="en-US" baseline="0" dirty="0" smtClean="0"/>
                        <a:t> than 0.8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Very</a:t>
                      </a:r>
                      <a:r>
                        <a:rPr lang="en-US" baseline="0" dirty="0" smtClean="0"/>
                        <a:t> High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4717665"/>
                  </a:ext>
                </a:extLst>
              </a:tr>
              <a:tr h="412570">
                <a:tc>
                  <a:txBody>
                    <a:bodyPr/>
                    <a:lstStyle/>
                    <a:p>
                      <a:r>
                        <a:rPr lang="en-US" dirty="0" smtClean="0"/>
                        <a:t>Between 0.6 and</a:t>
                      </a:r>
                      <a:r>
                        <a:rPr lang="en-US" baseline="0" dirty="0" smtClean="0"/>
                        <a:t> 0.8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High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6897078"/>
                  </a:ext>
                </a:extLst>
              </a:tr>
              <a:tr h="41257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Between 0.4 and</a:t>
                      </a:r>
                      <a:r>
                        <a:rPr lang="en-US" baseline="0" dirty="0" smtClean="0"/>
                        <a:t> 0.6 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Medium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230246"/>
                  </a:ext>
                </a:extLst>
              </a:tr>
              <a:tr h="412570">
                <a:tc>
                  <a:txBody>
                    <a:bodyPr/>
                    <a:lstStyle/>
                    <a:p>
                      <a:r>
                        <a:rPr lang="en-US" dirty="0" smtClean="0"/>
                        <a:t>Between</a:t>
                      </a:r>
                      <a:r>
                        <a:rPr lang="en-US" baseline="0" dirty="0" smtClean="0"/>
                        <a:t> 0.2 and 0.4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Low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6204907"/>
                  </a:ext>
                </a:extLst>
              </a:tr>
              <a:tr h="412570">
                <a:tc>
                  <a:txBody>
                    <a:bodyPr/>
                    <a:lstStyle/>
                    <a:p>
                      <a:r>
                        <a:rPr lang="en-US" dirty="0" smtClean="0"/>
                        <a:t>Less</a:t>
                      </a:r>
                      <a:r>
                        <a:rPr lang="en-US" baseline="0" dirty="0" smtClean="0"/>
                        <a:t> than 0.2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Very</a:t>
                      </a:r>
                      <a:r>
                        <a:rPr lang="en-US" baseline="0" dirty="0" smtClean="0"/>
                        <a:t> Low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77839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71671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849" y="1205345"/>
            <a:ext cx="5692630" cy="437341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7541" y="1205344"/>
            <a:ext cx="5692628" cy="4373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669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468" y="1320800"/>
            <a:ext cx="10515600" cy="716084"/>
          </a:xfrm>
        </p:spPr>
        <p:txBody>
          <a:bodyPr/>
          <a:lstStyle/>
          <a:p>
            <a:r>
              <a:rPr lang="en-US" dirty="0" smtClean="0"/>
              <a:t>By Number of Years spent in the Company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305" y="2412262"/>
            <a:ext cx="5412963" cy="389508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6763" y="2412263"/>
            <a:ext cx="5292889" cy="3895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098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468" y="1320800"/>
            <a:ext cx="10515600" cy="716084"/>
          </a:xfrm>
        </p:spPr>
        <p:txBody>
          <a:bodyPr/>
          <a:lstStyle/>
          <a:p>
            <a:r>
              <a:rPr lang="en-US" dirty="0"/>
              <a:t>By </a:t>
            </a:r>
            <a:r>
              <a:rPr lang="en-US" dirty="0" smtClean="0"/>
              <a:t>Average monthly </a:t>
            </a:r>
            <a:r>
              <a:rPr lang="en-US" dirty="0"/>
              <a:t>hours </a:t>
            </a:r>
            <a:r>
              <a:rPr lang="en-US" dirty="0" smtClean="0"/>
              <a:t>spent at Workplace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75" y="2190589"/>
            <a:ext cx="5650570" cy="406606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5887" y="2216261"/>
            <a:ext cx="5579217" cy="4014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574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468" y="1320800"/>
            <a:ext cx="10515600" cy="716084"/>
          </a:xfrm>
        </p:spPr>
        <p:txBody>
          <a:bodyPr/>
          <a:lstStyle/>
          <a:p>
            <a:r>
              <a:rPr lang="en-US" dirty="0" smtClean="0"/>
              <a:t>By Number </a:t>
            </a:r>
            <a:r>
              <a:rPr lang="en-US" dirty="0"/>
              <a:t>of </a:t>
            </a:r>
            <a:r>
              <a:rPr lang="en-US" dirty="0" smtClean="0"/>
              <a:t>Projects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820" y="2412263"/>
            <a:ext cx="5412962" cy="389508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2037" y="2412263"/>
            <a:ext cx="5412963" cy="3895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692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>
          <a:xfrm>
            <a:off x="566928" y="2134433"/>
            <a:ext cx="5547545" cy="384810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What drives an employee to make career decisions</a:t>
            </a:r>
            <a:r>
              <a:rPr lang="en-US" dirty="0" smtClean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What factors contribute to </a:t>
            </a:r>
            <a:r>
              <a:rPr lang="en-US" dirty="0" smtClean="0"/>
              <a:t>employee </a:t>
            </a:r>
            <a:r>
              <a:rPr lang="en-US" dirty="0"/>
              <a:t>satisfaction and his/her decision to leave the company</a:t>
            </a:r>
            <a:r>
              <a:rPr lang="en-US" dirty="0" smtClean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To analyze </a:t>
            </a:r>
            <a:r>
              <a:rPr lang="en-US" dirty="0"/>
              <a:t>why some experienced employees leave prematurely from a company. 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Building an optimal model to predict employee satisfaction and decision. 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66928" y="1104300"/>
            <a:ext cx="10515600" cy="868430"/>
          </a:xfrm>
        </p:spPr>
        <p:txBody>
          <a:bodyPr/>
          <a:lstStyle/>
          <a:p>
            <a:r>
              <a:rPr lang="en-US" dirty="0" smtClean="0"/>
              <a:t>Objective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2832" y="4586871"/>
            <a:ext cx="3042228" cy="19240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8624" y="1787354"/>
            <a:ext cx="3065054" cy="2799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0301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66928" y="1205900"/>
            <a:ext cx="10515600" cy="868430"/>
          </a:xfrm>
        </p:spPr>
        <p:txBody>
          <a:bodyPr>
            <a:normAutofit/>
          </a:bodyPr>
          <a:lstStyle/>
          <a:p>
            <a:r>
              <a:rPr lang="en-US" dirty="0" smtClean="0"/>
              <a:t>Data Description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101365318"/>
              </p:ext>
            </p:extLst>
          </p:nvPr>
        </p:nvGraphicFramePr>
        <p:xfrm>
          <a:off x="665018" y="2256310"/>
          <a:ext cx="10417510" cy="382954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0819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093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458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Field Name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Description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458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satisfaction_level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Inherit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Level of satisfaction (0-1)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Inherit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458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last_evaluation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Time since last performance evaluation (in Years)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58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number_project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Inherit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Number of projects completed while at work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6213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average_montly_hours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Inherit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Average monthly hours at workplace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6213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time_spend_company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Inherit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Number of years spent in the company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458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Work_accident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Inherit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Whether the employee had a workplace accident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66213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left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Inherit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Whether the employee left the workplace or not (1 or 0) Factor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66213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promotion_last_5years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Inherit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Whether the employee was promoted in the last five years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458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sales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Inherit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Department in which they work for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458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salary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Inherit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Relative level of salary (high, medium, low)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320927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66928" y="1058118"/>
            <a:ext cx="10515600" cy="868430"/>
          </a:xfrm>
        </p:spPr>
        <p:txBody>
          <a:bodyPr/>
          <a:lstStyle/>
          <a:p>
            <a:r>
              <a:rPr lang="en-US" dirty="0" smtClean="0"/>
              <a:t>Correlation </a:t>
            </a:r>
            <a:r>
              <a:rPr lang="en-US" dirty="0" smtClean="0"/>
              <a:t>Plots 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810" y="1926548"/>
            <a:ext cx="6577834" cy="4650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4478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783" y="1040185"/>
            <a:ext cx="10653556" cy="5554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2392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6085092" y="1320800"/>
            <a:ext cx="5045365" cy="716084"/>
          </a:xfrm>
        </p:spPr>
        <p:txBody>
          <a:bodyPr>
            <a:normAutofit/>
          </a:bodyPr>
          <a:lstStyle/>
          <a:p>
            <a:r>
              <a:rPr lang="en-US" sz="2000" dirty="0" smtClean="0"/>
              <a:t>Relationship between No of Projects and the Average Years spent in the Company</a:t>
            </a:r>
            <a:endParaRPr lang="en-US" sz="2000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78507" y="1306945"/>
            <a:ext cx="5229566" cy="71608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0" kern="1200">
                <a:solidFill>
                  <a:schemeClr val="tx2"/>
                </a:solidFill>
                <a:latin typeface="+mj-lt"/>
                <a:ea typeface="Georgia" charset="0"/>
                <a:cs typeface="Georgia" charset="0"/>
              </a:defRPr>
            </a:lvl1pPr>
          </a:lstStyle>
          <a:p>
            <a:r>
              <a:rPr lang="en-US" sz="2000" dirty="0" smtClean="0"/>
              <a:t>Distribution of the Salary Category vs Attrition Percent</a:t>
            </a:r>
            <a:endParaRPr lang="en-US" sz="2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5381" y="2190590"/>
            <a:ext cx="5136325" cy="369602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227" y="2190590"/>
            <a:ext cx="5458682" cy="3859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157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468" y="1320800"/>
            <a:ext cx="10515600" cy="716084"/>
          </a:xfrm>
        </p:spPr>
        <p:txBody>
          <a:bodyPr/>
          <a:lstStyle/>
          <a:p>
            <a:r>
              <a:rPr lang="en-US" dirty="0" smtClean="0"/>
              <a:t>By </a:t>
            </a:r>
            <a:r>
              <a:rPr lang="en-US" dirty="0"/>
              <a:t>Promotion </a:t>
            </a:r>
            <a:r>
              <a:rPr lang="en-US" dirty="0" smtClean="0"/>
              <a:t>in the last </a:t>
            </a:r>
            <a:r>
              <a:rPr lang="en-US" dirty="0"/>
              <a:t>5 </a:t>
            </a:r>
            <a:r>
              <a:rPr lang="en-US" dirty="0" smtClean="0"/>
              <a:t>years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6394" y="2036884"/>
            <a:ext cx="5784626" cy="416252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809" y="2263581"/>
            <a:ext cx="5154546" cy="370913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630419" y="5603381"/>
            <a:ext cx="33650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accent1"/>
                </a:solidFill>
              </a:rPr>
              <a:t>Almost ¼ </a:t>
            </a:r>
            <a:r>
              <a:rPr lang="en-US" dirty="0" err="1" smtClean="0">
                <a:solidFill>
                  <a:schemeClr val="accent1"/>
                </a:solidFill>
              </a:rPr>
              <a:t>th</a:t>
            </a:r>
            <a:r>
              <a:rPr lang="en-US" dirty="0" smtClean="0">
                <a:solidFill>
                  <a:schemeClr val="accent1"/>
                </a:solidFill>
              </a:rPr>
              <a:t> of the people left ! 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9437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468" y="1320800"/>
            <a:ext cx="10515600" cy="716084"/>
          </a:xfrm>
        </p:spPr>
        <p:txBody>
          <a:bodyPr>
            <a:normAutofit/>
          </a:bodyPr>
          <a:lstStyle/>
          <a:p>
            <a:r>
              <a:rPr lang="en-US" dirty="0" smtClean="0"/>
              <a:t>By Last Evaluation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90" y="2136879"/>
            <a:ext cx="6059056" cy="428373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2946" y="2136879"/>
            <a:ext cx="5883563" cy="4159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483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468" y="1209963"/>
            <a:ext cx="10515600" cy="716084"/>
          </a:xfrm>
        </p:spPr>
        <p:txBody>
          <a:bodyPr/>
          <a:lstStyle/>
          <a:p>
            <a:r>
              <a:rPr lang="en-US" dirty="0" smtClean="0"/>
              <a:t>By Department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6649" y="2060544"/>
            <a:ext cx="5911268" cy="417924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873" y="2060543"/>
            <a:ext cx="5911268" cy="4179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716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UB Powerpoint Template">
  <a:themeElements>
    <a:clrScheme name="Custom 2">
      <a:dk1>
        <a:srgbClr val="666666"/>
      </a:dk1>
      <a:lt1>
        <a:srgbClr val="FFFFFF"/>
      </a:lt1>
      <a:dk2>
        <a:srgbClr val="005BBB"/>
      </a:dk2>
      <a:lt2>
        <a:srgbClr val="FFFFFF"/>
      </a:lt2>
      <a:accent1>
        <a:srgbClr val="005BBB"/>
      </a:accent1>
      <a:accent2>
        <a:srgbClr val="41B6E6"/>
      </a:accent2>
      <a:accent3>
        <a:srgbClr val="E56D54"/>
      </a:accent3>
      <a:accent4>
        <a:srgbClr val="666666"/>
      </a:accent4>
      <a:accent5>
        <a:srgbClr val="007681"/>
      </a:accent5>
      <a:accent6>
        <a:srgbClr val="003E51"/>
      </a:accent6>
      <a:hlink>
        <a:srgbClr val="186BB7"/>
      </a:hlink>
      <a:folHlink>
        <a:srgbClr val="D86A4E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_Template_WIDE" id="{320877F5-9057-5044-9670-55C377C33490}" vid="{043CC7DF-15AC-0F49-A0D1-304573C219B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2615</TotalTime>
  <Words>255</Words>
  <Application>Microsoft Office PowerPoint</Application>
  <PresentationFormat>Widescreen</PresentationFormat>
  <Paragraphs>63</Paragraphs>
  <Slides>14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Georgia</vt:lpstr>
      <vt:lpstr>Inherit</vt:lpstr>
      <vt:lpstr>LucidaGrande</vt:lpstr>
      <vt:lpstr>UB Powerpoint Template</vt:lpstr>
      <vt:lpstr>ANALYSIS OF Employee​ ​Satisfaction</vt:lpstr>
      <vt:lpstr>Objective</vt:lpstr>
      <vt:lpstr>Data Description</vt:lpstr>
      <vt:lpstr>Correlation Plots </vt:lpstr>
      <vt:lpstr>PowerPoint Presentation</vt:lpstr>
      <vt:lpstr>Relationship between No of Projects and the Average Years spent in the Company</vt:lpstr>
      <vt:lpstr>By Promotion in the last 5 years</vt:lpstr>
      <vt:lpstr>By Last Evaluation</vt:lpstr>
      <vt:lpstr>By Department</vt:lpstr>
      <vt:lpstr>By Satisfaction Level</vt:lpstr>
      <vt:lpstr>PowerPoint Presentation</vt:lpstr>
      <vt:lpstr>By Number of Years spent in the Company</vt:lpstr>
      <vt:lpstr>By Average monthly hours spent at Workplace</vt:lpstr>
      <vt:lpstr>By Number of Projects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UB Powerpoint Template</dc:title>
  <dc:subject/>
  <dc:creator>Microsoft Office User</dc:creator>
  <cp:keywords/>
  <dc:description/>
  <cp:lastModifiedBy>Suhit Datta</cp:lastModifiedBy>
  <cp:revision>221</cp:revision>
  <cp:lastPrinted>2016-07-18T17:32:49Z</cp:lastPrinted>
  <dcterms:created xsi:type="dcterms:W3CDTF">2016-06-28T14:05:07Z</dcterms:created>
  <dcterms:modified xsi:type="dcterms:W3CDTF">2017-12-01T02:32:51Z</dcterms:modified>
  <cp:category/>
</cp:coreProperties>
</file>

<file path=docProps/thumbnail.jpeg>
</file>